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3" r:id="rId2"/>
    <p:sldId id="477" r:id="rId3"/>
    <p:sldId id="478" r:id="rId4"/>
    <p:sldId id="479" r:id="rId5"/>
    <p:sldId id="480" r:id="rId6"/>
    <p:sldId id="481" r:id="rId7"/>
    <p:sldId id="482" r:id="rId8"/>
    <p:sldId id="483" r:id="rId9"/>
    <p:sldId id="484" r:id="rId10"/>
    <p:sldId id="4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-240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6.9.2021.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6747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6.9.2021.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8335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6.9.2021.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4742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6.9.2021.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0254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6.9.2021.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4006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6.9.2021.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1395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6.9.2021.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3581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6.9.2021.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8217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6.9.2021.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3833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6.9.2021.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7611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6.9.2021.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9865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6.9.2021.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ordwall.net/play/18515/861/366" TargetMode="External"/><Relationship Id="rId4" Type="http://schemas.openxmlformats.org/officeDocument/2006/relationships/hyperlink" Target="https://wordwall.net/play/18514/994/78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e-sfera.hr/dodatni-digitalni-sadrzaji/84305061-6cf3-426e-9e99-aa2d5c2ae97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-sfera.hr/dodatni-digitalni-sadrzaji/84305061-6cf3-426e-9e99-aa2d5c2ae97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8A4132F-DEC6-4332-A00C-A11AD4519B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64965EAE-E41A-435F-B993-07E824B6C9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152F8994-E6D4-4311-9548-C3607BC436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Unit 1: </a:t>
            </a:r>
            <a:r>
              <a:rPr lang="hr-HR" sz="2800" dirty="0" err="1"/>
              <a:t>Lesson</a:t>
            </a:r>
            <a:r>
              <a:rPr lang="hr-HR" sz="2800" dirty="0"/>
              <a:t> 2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hr-HR" sz="2800" dirty="0"/>
              <a:t/>
            </a:r>
            <a:br>
              <a:rPr lang="hr-HR" sz="2800" dirty="0"/>
            </a:br>
            <a:r>
              <a:rPr lang="hr-HR" sz="2800" dirty="0" err="1"/>
              <a:t>Charlie’s</a:t>
            </a:r>
            <a:r>
              <a:rPr lang="hr-HR" sz="2800" dirty="0"/>
              <a:t> </a:t>
            </a:r>
            <a:r>
              <a:rPr lang="hr-HR" sz="2800" dirty="0" err="1"/>
              <a:t>Angels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31DF726-47E0-4EC3-AB65-9DB957377ABC}"/>
              </a:ext>
            </a:extLst>
          </p:cNvPr>
          <p:cNvSpPr txBox="1"/>
          <p:nvPr/>
        </p:nvSpPr>
        <p:spPr>
          <a:xfrm>
            <a:off x="838199" y="1825625"/>
            <a:ext cx="4142091" cy="1388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ovoj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ćeš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lekciji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ponoviti</a:t>
            </a:r>
            <a:r>
              <a:rPr lang="hr-HR" sz="2000" dirty="0">
                <a:solidFill>
                  <a:prstClr val="white"/>
                </a:solidFill>
                <a:latin typeface="Calibri" panose="020F0502020204030204"/>
              </a:rPr>
              <a:t> pridjeve za vanjski i unutarnji opis ljudskih osobina te dodati nove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7EEA301-4B8B-40FE-BAA0-FCBC412A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437" b="2232"/>
          <a:stretch/>
        </p:blipFill>
        <p:spPr>
          <a:xfrm>
            <a:off x="7928136" y="1527184"/>
            <a:ext cx="3987445" cy="514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xmlns="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xmlns="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Otvori sljedeće poveznice, te odaberi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AND LEARN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marL="0" lvl="0" indent="0" algn="ctr">
              <a:buNone/>
              <a:defRPr/>
            </a:pPr>
            <a:r>
              <a:rPr lang="hr-HR" sz="2000" dirty="0">
                <a:solidFill>
                  <a:prstClr val="black"/>
                </a:solidFill>
                <a:hlinkClick r:id="rId4"/>
              </a:rPr>
              <a:t>https://wordwall.net/play/18514/994/780</a:t>
            </a: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r>
              <a:rPr lang="hr-HR" sz="2000" dirty="0">
                <a:solidFill>
                  <a:prstClr val="black"/>
                </a:solidFill>
                <a:hlinkClick r:id="rId5"/>
              </a:rPr>
              <a:t>https://wordwall.net/play/18515/861/366</a:t>
            </a: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9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D0316B-FC2A-45C2-835F-E188C05B2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9135" y="232188"/>
            <a:ext cx="3325101" cy="5977847"/>
          </a:xfrm>
        </p:spPr>
        <p:txBody>
          <a:bodyPr>
            <a:normAutofit/>
          </a:bodyPr>
          <a:lstStyle/>
          <a:p>
            <a:r>
              <a:rPr lang="hr-HR" b="1" dirty="0" err="1" smtClean="0"/>
              <a:t>Task</a:t>
            </a:r>
            <a:r>
              <a:rPr lang="hr-HR" b="1" dirty="0" smtClean="0"/>
              <a:t> </a:t>
            </a:r>
            <a:r>
              <a:rPr lang="hr-HR" b="1" dirty="0"/>
              <a:t>1: </a:t>
            </a:r>
            <a:r>
              <a:rPr lang="hr-HR" b="1" dirty="0" err="1"/>
              <a:t>Translate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words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expressions</a:t>
            </a:r>
            <a:r>
              <a:rPr lang="hr-HR" b="1" dirty="0"/>
              <a:t> </a:t>
            </a:r>
            <a:r>
              <a:rPr lang="hr-HR" b="1" dirty="0" err="1"/>
              <a:t>into</a:t>
            </a:r>
            <a:r>
              <a:rPr lang="hr-HR" b="1" dirty="0"/>
              <a:t> Croatian. </a:t>
            </a:r>
            <a:endParaRPr lang="hr-HR" i="1" dirty="0"/>
          </a:p>
          <a:p>
            <a:r>
              <a:rPr lang="hr-HR" b="1" dirty="0" err="1"/>
              <a:t>Task</a:t>
            </a:r>
            <a:r>
              <a:rPr lang="hr-HR" b="1" dirty="0"/>
              <a:t> 2: </a:t>
            </a:r>
            <a:r>
              <a:rPr lang="hr-HR" b="1" dirty="0" err="1"/>
              <a:t>Tick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words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expressions</a:t>
            </a:r>
            <a:r>
              <a:rPr lang="hr-HR" b="1" dirty="0"/>
              <a:t> </a:t>
            </a:r>
            <a:r>
              <a:rPr lang="hr-HR" b="1" dirty="0" err="1"/>
              <a:t>that</a:t>
            </a:r>
            <a:r>
              <a:rPr lang="hr-HR" b="1" dirty="0"/>
              <a:t> best </a:t>
            </a:r>
            <a:r>
              <a:rPr lang="hr-HR" b="1" dirty="0" err="1"/>
              <a:t>describe</a:t>
            </a:r>
            <a:r>
              <a:rPr lang="hr-HR" b="1" dirty="0"/>
              <a:t> </a:t>
            </a:r>
            <a:r>
              <a:rPr lang="hr-HR" b="1" dirty="0" err="1"/>
              <a:t>your</a:t>
            </a:r>
            <a:r>
              <a:rPr lang="hr-HR" b="1" dirty="0"/>
              <a:t> </a:t>
            </a:r>
            <a:r>
              <a:rPr lang="hr-HR" b="1" dirty="0" err="1"/>
              <a:t>best</a:t>
            </a:r>
            <a:r>
              <a:rPr lang="hr-HR" b="1" dirty="0"/>
              <a:t> </a:t>
            </a:r>
            <a:r>
              <a:rPr lang="hr-HR" b="1" dirty="0" err="1"/>
              <a:t>friend</a:t>
            </a:r>
            <a:r>
              <a:rPr lang="hr-HR" b="1" dirty="0"/>
              <a:t>. </a:t>
            </a:r>
            <a:endParaRPr lang="hr-HR" i="1" dirty="0"/>
          </a:p>
          <a:p>
            <a:r>
              <a:rPr lang="hr-HR" b="1" dirty="0" err="1"/>
              <a:t>Task</a:t>
            </a:r>
            <a:r>
              <a:rPr lang="hr-HR" b="1" dirty="0"/>
              <a:t> 3: </a:t>
            </a:r>
            <a:r>
              <a:rPr lang="hr-HR" b="1" dirty="0" err="1"/>
              <a:t>Circle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words</a:t>
            </a:r>
            <a:r>
              <a:rPr lang="hr-HR" b="1" dirty="0"/>
              <a:t> </a:t>
            </a:r>
            <a:r>
              <a:rPr lang="hr-HR" b="1" dirty="0" err="1"/>
              <a:t>that</a:t>
            </a:r>
            <a:r>
              <a:rPr lang="hr-HR" b="1" dirty="0"/>
              <a:t> best </a:t>
            </a:r>
            <a:r>
              <a:rPr lang="hr-HR" b="1" dirty="0" err="1"/>
              <a:t>describe</a:t>
            </a:r>
            <a:r>
              <a:rPr lang="hr-HR" b="1" dirty="0"/>
              <a:t> </a:t>
            </a:r>
            <a:r>
              <a:rPr lang="hr-HR" b="1" dirty="0" err="1"/>
              <a:t>you</a:t>
            </a:r>
            <a:r>
              <a:rPr lang="hr-HR" b="1" dirty="0"/>
              <a:t>. </a:t>
            </a:r>
          </a:p>
          <a:p>
            <a:endParaRPr lang="hr-HR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26FA61-4D96-4201-BDAC-EE0729F7F0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38750" cy="68489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01A717D-B34C-4F86-A880-9B68B52F1B0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4637" y="1950806"/>
            <a:ext cx="6310648" cy="423477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4B6780F-9607-44E0-AFB9-3208D345D53E}"/>
              </a:ext>
            </a:extLst>
          </p:cNvPr>
          <p:cNvSpPr txBox="1"/>
          <p:nvPr/>
        </p:nvSpPr>
        <p:spPr>
          <a:xfrm>
            <a:off x="3725568" y="2253104"/>
            <a:ext cx="1350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šašav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A93C5-BF06-4429-9280-AD291DE4FAFF}"/>
              </a:ext>
            </a:extLst>
          </p:cNvPr>
          <p:cNvSpPr txBox="1"/>
          <p:nvPr/>
        </p:nvSpPr>
        <p:spPr>
          <a:xfrm>
            <a:off x="3695976" y="3721454"/>
            <a:ext cx="1350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tvrdoglav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3008B8F-E71E-472F-916B-3B5DC9394055}"/>
              </a:ext>
            </a:extLst>
          </p:cNvPr>
          <p:cNvSpPr txBox="1"/>
          <p:nvPr/>
        </p:nvSpPr>
        <p:spPr>
          <a:xfrm>
            <a:off x="3725568" y="4708252"/>
            <a:ext cx="172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spretan, vješt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5416B11-BAD5-4277-B772-785A3044B1FC}"/>
              </a:ext>
            </a:extLst>
          </p:cNvPr>
          <p:cNvSpPr txBox="1"/>
          <p:nvPr/>
        </p:nvSpPr>
        <p:spPr>
          <a:xfrm>
            <a:off x="3689873" y="4978840"/>
            <a:ext cx="1350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nespretan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A77EC14-5D41-462E-882C-239CF22CE66C}"/>
              </a:ext>
            </a:extLst>
          </p:cNvPr>
          <p:cNvSpPr txBox="1"/>
          <p:nvPr/>
        </p:nvSpPr>
        <p:spPr>
          <a:xfrm>
            <a:off x="3654178" y="5206467"/>
            <a:ext cx="194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bez predrasuda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75136A-6B50-4FBA-80C6-93D696C72A23}"/>
              </a:ext>
            </a:extLst>
          </p:cNvPr>
          <p:cNvSpPr txBox="1"/>
          <p:nvPr/>
        </p:nvSpPr>
        <p:spPr>
          <a:xfrm>
            <a:off x="3654178" y="5434094"/>
            <a:ext cx="1796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knjiški moljac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3DFB36F-42BE-4E7C-BF25-98514EB00CE5}"/>
              </a:ext>
            </a:extLst>
          </p:cNvPr>
          <p:cNvSpPr txBox="1"/>
          <p:nvPr/>
        </p:nvSpPr>
        <p:spPr>
          <a:xfrm>
            <a:off x="3654178" y="5717504"/>
            <a:ext cx="1350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sveznalica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A6A5067-B397-4B3B-AEE1-C9029F06B758}"/>
              </a:ext>
            </a:extLst>
          </p:cNvPr>
          <p:cNvSpPr txBox="1"/>
          <p:nvPr/>
        </p:nvSpPr>
        <p:spPr>
          <a:xfrm>
            <a:off x="3695976" y="3963087"/>
            <a:ext cx="172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sportski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623709A-588F-43B9-81BB-40DFB8A45A13}"/>
              </a:ext>
            </a:extLst>
          </p:cNvPr>
          <p:cNvSpPr txBox="1"/>
          <p:nvPr/>
        </p:nvSpPr>
        <p:spPr>
          <a:xfrm>
            <a:off x="3685944" y="4204599"/>
            <a:ext cx="497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osoba koja je ovisna o svom mobilnom telefonu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F8F6D27-1B7E-4042-B9EC-2A8141691811}"/>
              </a:ext>
            </a:extLst>
          </p:cNvPr>
          <p:cNvSpPr txBox="1"/>
          <p:nvPr/>
        </p:nvSpPr>
        <p:spPr>
          <a:xfrm>
            <a:off x="3654178" y="4446232"/>
            <a:ext cx="172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nervozan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B97EA0C-FF00-4B00-B13C-EE43B101C574}"/>
              </a:ext>
            </a:extLst>
          </p:cNvPr>
          <p:cNvSpPr txBox="1"/>
          <p:nvPr/>
        </p:nvSpPr>
        <p:spPr>
          <a:xfrm>
            <a:off x="3619776" y="2995755"/>
            <a:ext cx="773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osoba</a:t>
            </a:r>
            <a:r>
              <a:rPr lang="en-GB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koja</a:t>
            </a:r>
            <a:r>
              <a:rPr lang="en-GB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provodi</a:t>
            </a:r>
            <a:r>
              <a:rPr lang="en-GB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puno</a:t>
            </a:r>
            <a:r>
              <a:rPr lang="en-GB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vremena</a:t>
            </a:r>
            <a:r>
              <a:rPr lang="en-GB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GB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računalom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99C536B-3574-4DBD-8AB3-7DFAEAD40907}"/>
              </a:ext>
            </a:extLst>
          </p:cNvPr>
          <p:cNvSpPr txBox="1"/>
          <p:nvPr/>
        </p:nvSpPr>
        <p:spPr>
          <a:xfrm>
            <a:off x="3619776" y="3221112"/>
            <a:ext cx="172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pametnjaković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DF9F8B3-581F-48FF-B10E-39568CDFBEA3}"/>
              </a:ext>
            </a:extLst>
          </p:cNvPr>
          <p:cNvSpPr txBox="1"/>
          <p:nvPr/>
        </p:nvSpPr>
        <p:spPr>
          <a:xfrm>
            <a:off x="3685944" y="3459434"/>
            <a:ext cx="172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pristojan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6B31DD4-75FD-4872-A02E-EE6E5D62C57F}"/>
              </a:ext>
            </a:extLst>
          </p:cNvPr>
          <p:cNvSpPr txBox="1"/>
          <p:nvPr/>
        </p:nvSpPr>
        <p:spPr>
          <a:xfrm>
            <a:off x="3697824" y="2494677"/>
            <a:ext cx="1350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ambiciozan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7B04923-9E22-4A12-8E3D-EB342029D437}"/>
              </a:ext>
            </a:extLst>
          </p:cNvPr>
          <p:cNvSpPr txBox="1"/>
          <p:nvPr/>
        </p:nvSpPr>
        <p:spPr>
          <a:xfrm>
            <a:off x="3737774" y="2753036"/>
            <a:ext cx="1350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kreativan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313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95A186-B45E-4A16-8BB8-4ECA22B7A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8645" y="112234"/>
            <a:ext cx="5983549" cy="2932807"/>
          </a:xfrm>
        </p:spPr>
        <p:txBody>
          <a:bodyPr>
            <a:normAutofit/>
          </a:bodyPr>
          <a:lstStyle/>
          <a:p>
            <a:r>
              <a:rPr lang="hr-HR" b="1" dirty="0" err="1"/>
              <a:t>Task</a:t>
            </a:r>
            <a:r>
              <a:rPr lang="hr-HR" b="1" dirty="0"/>
              <a:t> 4: </a:t>
            </a:r>
            <a:r>
              <a:rPr lang="hr-HR" b="1" dirty="0" err="1"/>
              <a:t>Listen</a:t>
            </a:r>
            <a:r>
              <a:rPr lang="hr-HR" b="1" dirty="0"/>
              <a:t> to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dialogue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match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names</a:t>
            </a:r>
            <a:r>
              <a:rPr lang="hr-HR" b="1" dirty="0"/>
              <a:t> to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pictures</a:t>
            </a:r>
            <a:r>
              <a:rPr lang="hr-HR" b="1" dirty="0"/>
              <a:t>. </a:t>
            </a:r>
            <a:endParaRPr lang="hr-HR" i="1" dirty="0"/>
          </a:p>
          <a:p>
            <a:pPr marL="0" indent="0">
              <a:buNone/>
            </a:pPr>
            <a:r>
              <a:rPr lang="hr-HR" i="1" dirty="0">
                <a:hlinkClick r:id="rId2"/>
              </a:rPr>
              <a:t>https://www.e-sfera.hr/dodatni-digitalni-sadrzaji/84305061-6cf3-426e-9e99-aa2d5c2ae970/</a:t>
            </a:r>
            <a:endParaRPr lang="hr-HR" i="1" dirty="0"/>
          </a:p>
          <a:p>
            <a:pPr marL="0" indent="0">
              <a:buNone/>
            </a:pPr>
            <a:endParaRPr lang="hr-HR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E6DA7C5-593E-41C1-9570-99321BF6A0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-1"/>
            <a:ext cx="5267325" cy="6886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5D9F114-BF80-4F16-888C-87A31B08B95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466" y="2963736"/>
            <a:ext cx="7155434" cy="368787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15F1D8-B9AE-436A-8C85-991ADF73152B}"/>
              </a:ext>
            </a:extLst>
          </p:cNvPr>
          <p:cNvSpPr txBox="1"/>
          <p:nvPr/>
        </p:nvSpPr>
        <p:spPr>
          <a:xfrm>
            <a:off x="3045041" y="6116715"/>
            <a:ext cx="3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2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38F5A26-4396-4C20-8E9C-5C00DD1B5DBD}"/>
              </a:ext>
            </a:extLst>
          </p:cNvPr>
          <p:cNvSpPr txBox="1"/>
          <p:nvPr/>
        </p:nvSpPr>
        <p:spPr>
          <a:xfrm>
            <a:off x="4633364" y="6116715"/>
            <a:ext cx="3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1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CCBAC96-EDCA-483F-B6E7-0DA4A6E3DEF9}"/>
              </a:ext>
            </a:extLst>
          </p:cNvPr>
          <p:cNvSpPr txBox="1"/>
          <p:nvPr/>
        </p:nvSpPr>
        <p:spPr>
          <a:xfrm>
            <a:off x="6254326" y="6107552"/>
            <a:ext cx="3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4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C2FEBC6-C846-4158-BFE3-81A8CE4CBE84}"/>
              </a:ext>
            </a:extLst>
          </p:cNvPr>
          <p:cNvSpPr txBox="1"/>
          <p:nvPr/>
        </p:nvSpPr>
        <p:spPr>
          <a:xfrm>
            <a:off x="7816789" y="6116715"/>
            <a:ext cx="3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3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111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714526-300C-4D05-9964-B1C8C3B84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03" y="1283543"/>
            <a:ext cx="4140692" cy="4351338"/>
          </a:xfrm>
        </p:spPr>
        <p:txBody>
          <a:bodyPr/>
          <a:lstStyle/>
          <a:p>
            <a:r>
              <a:rPr lang="hr-HR" b="1" dirty="0" err="1"/>
              <a:t>Task</a:t>
            </a:r>
            <a:r>
              <a:rPr lang="hr-HR" b="1" dirty="0"/>
              <a:t> 5: </a:t>
            </a:r>
            <a:r>
              <a:rPr lang="hr-HR" b="1" dirty="0" err="1"/>
              <a:t>Listen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write</a:t>
            </a:r>
            <a:r>
              <a:rPr lang="hr-HR" b="1" dirty="0"/>
              <a:t> G (Grace), L (Lucas), O (Olivia) or H (Harvey).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https://www.e-sfera.hr/dodatni-digitalni-sadrzaji/84305061-6cf3-426e-9e99-aa2d5c2ae970/</a:t>
            </a:r>
            <a:endParaRPr kumimoji="0" lang="hr-HR" sz="2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20FAD50-A2FC-4AAB-B91D-D8C425BA0D0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4363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810CA4-1D09-4C33-8B1C-6114FB3D9DE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92648" y="883666"/>
            <a:ext cx="4544002" cy="552601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5A86D88-322A-40A1-9EB1-BFD1D6E78E48}"/>
              </a:ext>
            </a:extLst>
          </p:cNvPr>
          <p:cNvSpPr txBox="1"/>
          <p:nvPr/>
        </p:nvSpPr>
        <p:spPr>
          <a:xfrm>
            <a:off x="3666478" y="1580225"/>
            <a:ext cx="44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O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258118F-D340-45B5-B544-0D2BED6983CF}"/>
              </a:ext>
            </a:extLst>
          </p:cNvPr>
          <p:cNvSpPr txBox="1"/>
          <p:nvPr/>
        </p:nvSpPr>
        <p:spPr>
          <a:xfrm>
            <a:off x="3666477" y="4450276"/>
            <a:ext cx="44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L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1BDCEB9-4D7D-41FB-80E1-08299149FC81}"/>
              </a:ext>
            </a:extLst>
          </p:cNvPr>
          <p:cNvSpPr txBox="1"/>
          <p:nvPr/>
        </p:nvSpPr>
        <p:spPr>
          <a:xfrm>
            <a:off x="3666477" y="4839355"/>
            <a:ext cx="44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H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124FFC-3D6A-43A2-8972-4EC5E13197FD}"/>
              </a:ext>
            </a:extLst>
          </p:cNvPr>
          <p:cNvSpPr txBox="1"/>
          <p:nvPr/>
        </p:nvSpPr>
        <p:spPr>
          <a:xfrm>
            <a:off x="3688620" y="5248182"/>
            <a:ext cx="44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F3E7030-AC7F-4E76-ABCA-DA1A8F49E0D9}"/>
              </a:ext>
            </a:extLst>
          </p:cNvPr>
          <p:cNvSpPr txBox="1"/>
          <p:nvPr/>
        </p:nvSpPr>
        <p:spPr>
          <a:xfrm>
            <a:off x="3688620" y="5696504"/>
            <a:ext cx="44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L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A38BF1B-0604-4B95-9F5F-D82AFBF2C555}"/>
              </a:ext>
            </a:extLst>
          </p:cNvPr>
          <p:cNvSpPr txBox="1"/>
          <p:nvPr/>
        </p:nvSpPr>
        <p:spPr>
          <a:xfrm>
            <a:off x="3659076" y="2424850"/>
            <a:ext cx="44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L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E2A055D-8274-4D23-BEB7-6B103CA1A3A4}"/>
              </a:ext>
            </a:extLst>
          </p:cNvPr>
          <p:cNvSpPr txBox="1"/>
          <p:nvPr/>
        </p:nvSpPr>
        <p:spPr>
          <a:xfrm>
            <a:off x="3659078" y="2833677"/>
            <a:ext cx="44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FC2FB9B-2E6B-48C0-AE8B-639B8AC12210}"/>
              </a:ext>
            </a:extLst>
          </p:cNvPr>
          <p:cNvSpPr txBox="1"/>
          <p:nvPr/>
        </p:nvSpPr>
        <p:spPr>
          <a:xfrm>
            <a:off x="3688620" y="3246150"/>
            <a:ext cx="44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O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C880DFC-561F-42AD-B073-E8351CBCD6F9}"/>
              </a:ext>
            </a:extLst>
          </p:cNvPr>
          <p:cNvSpPr txBox="1"/>
          <p:nvPr/>
        </p:nvSpPr>
        <p:spPr>
          <a:xfrm>
            <a:off x="3688620" y="3628974"/>
            <a:ext cx="44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O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2699A8-B6EA-432D-8753-28DE121F2C42}"/>
              </a:ext>
            </a:extLst>
          </p:cNvPr>
          <p:cNvSpPr txBox="1"/>
          <p:nvPr/>
        </p:nvSpPr>
        <p:spPr>
          <a:xfrm>
            <a:off x="3666476" y="4001954"/>
            <a:ext cx="44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H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F667109-628D-4463-AC4A-72EFCDFC60FC}"/>
              </a:ext>
            </a:extLst>
          </p:cNvPr>
          <p:cNvSpPr txBox="1"/>
          <p:nvPr/>
        </p:nvSpPr>
        <p:spPr>
          <a:xfrm>
            <a:off x="3654585" y="1979697"/>
            <a:ext cx="44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H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136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1E3F4F-0E4C-4F3F-B7FF-B084F45FD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2493" y="714066"/>
            <a:ext cx="6962774" cy="5194300"/>
          </a:xfrm>
        </p:spPr>
        <p:txBody>
          <a:bodyPr>
            <a:normAutofit/>
          </a:bodyPr>
          <a:lstStyle/>
          <a:p>
            <a:r>
              <a:rPr lang="hr-HR" b="1" dirty="0" err="1"/>
              <a:t>Task</a:t>
            </a:r>
            <a:r>
              <a:rPr lang="hr-HR" b="1" dirty="0"/>
              <a:t> 6: Who </a:t>
            </a:r>
            <a:r>
              <a:rPr lang="hr-HR" b="1" dirty="0" err="1"/>
              <a:t>would</a:t>
            </a:r>
            <a:r>
              <a:rPr lang="hr-HR" b="1" dirty="0"/>
              <a:t> </a:t>
            </a:r>
            <a:r>
              <a:rPr lang="hr-HR" b="1" dirty="0" err="1"/>
              <a:t>you</a:t>
            </a:r>
            <a:r>
              <a:rPr lang="hr-HR" b="1" dirty="0"/>
              <a:t> </a:t>
            </a:r>
            <a:r>
              <a:rPr lang="hr-HR" b="1" dirty="0" err="1"/>
              <a:t>choose</a:t>
            </a:r>
            <a:r>
              <a:rPr lang="hr-HR" b="1" dirty="0" smtClean="0"/>
              <a:t>…</a:t>
            </a:r>
            <a:endParaRPr lang="hr-HR" i="1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01E0F7B-6102-4D17-93B1-CC9F9B0B1B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256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DFB47C4-C828-4570-BBC2-3E0845D0EB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8536" y="1355415"/>
            <a:ext cx="4194240" cy="410878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577745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642A40-E49B-4CA3-A17C-FFBBA67BB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924" y="103357"/>
            <a:ext cx="6104802" cy="1482682"/>
          </a:xfrm>
        </p:spPr>
        <p:txBody>
          <a:bodyPr>
            <a:normAutofit/>
          </a:bodyPr>
          <a:lstStyle/>
          <a:p>
            <a:r>
              <a:rPr lang="hr-HR" b="1" dirty="0" err="1"/>
              <a:t>Task</a:t>
            </a:r>
            <a:r>
              <a:rPr lang="hr-HR" b="1" dirty="0"/>
              <a:t> 7: Who </a:t>
            </a:r>
            <a:r>
              <a:rPr lang="hr-HR" b="1" dirty="0" err="1"/>
              <a:t>has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best profile picture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why</a:t>
            </a:r>
            <a:r>
              <a:rPr lang="hr-HR" b="1" dirty="0"/>
              <a:t>? 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DD86651-D91E-4999-ABB2-BA8BE56BB55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256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CF9A9B1-F0D3-42A4-9B01-45CDCFF4705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0983" y="3838024"/>
            <a:ext cx="5165664" cy="265720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589F291-E3EC-45EB-9C24-93E21E97D8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-90" r="4758"/>
          <a:stretch/>
        </p:blipFill>
        <p:spPr>
          <a:xfrm>
            <a:off x="5702268" y="973152"/>
            <a:ext cx="4086397" cy="256222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55013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60099C-5258-408A-8C2E-2777D7386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8200" y="177150"/>
            <a:ext cx="3057525" cy="5128275"/>
          </a:xfrm>
        </p:spPr>
        <p:txBody>
          <a:bodyPr>
            <a:normAutofit/>
          </a:bodyPr>
          <a:lstStyle/>
          <a:p>
            <a:r>
              <a:rPr lang="hr-HR" b="1" dirty="0"/>
              <a:t>Open </a:t>
            </a:r>
            <a:r>
              <a:rPr lang="hr-HR" b="1" dirty="0" err="1"/>
              <a:t>your</a:t>
            </a:r>
            <a:r>
              <a:rPr lang="hr-HR" b="1" dirty="0"/>
              <a:t> </a:t>
            </a:r>
            <a:r>
              <a:rPr lang="hr-HR" b="1" dirty="0" err="1"/>
              <a:t>workbook</a:t>
            </a:r>
            <a:r>
              <a:rPr lang="hr-HR" b="1" dirty="0"/>
              <a:t>, </a:t>
            </a:r>
            <a:r>
              <a:rPr lang="hr-HR" b="1" dirty="0" err="1"/>
              <a:t>page</a:t>
            </a:r>
            <a:r>
              <a:rPr lang="hr-HR" b="1" dirty="0"/>
              <a:t> 8</a:t>
            </a:r>
          </a:p>
          <a:p>
            <a:r>
              <a:rPr lang="hr-HR" b="1" dirty="0" err="1"/>
              <a:t>Task</a:t>
            </a:r>
            <a:r>
              <a:rPr lang="hr-HR" b="1" dirty="0"/>
              <a:t> 1: Read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text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find</a:t>
            </a:r>
            <a:r>
              <a:rPr lang="hr-HR" b="1" dirty="0"/>
              <a:t> 5 </a:t>
            </a:r>
            <a:r>
              <a:rPr lang="hr-HR" b="1" dirty="0" err="1"/>
              <a:t>verbs</a:t>
            </a:r>
            <a:r>
              <a:rPr lang="hr-HR" b="1" dirty="0"/>
              <a:t>, 5 </a:t>
            </a:r>
            <a:r>
              <a:rPr lang="hr-HR" b="1" dirty="0" err="1"/>
              <a:t>nouns</a:t>
            </a:r>
            <a:r>
              <a:rPr lang="hr-HR" b="1" dirty="0"/>
              <a:t>, 5 </a:t>
            </a:r>
            <a:r>
              <a:rPr lang="hr-HR" b="1" dirty="0" err="1"/>
              <a:t>adjectives</a:t>
            </a:r>
            <a:r>
              <a:rPr lang="hr-HR" b="1" dirty="0"/>
              <a:t>, 5 </a:t>
            </a:r>
            <a:r>
              <a:rPr lang="hr-HR" b="1" dirty="0" err="1"/>
              <a:t>adverbs</a:t>
            </a:r>
            <a:r>
              <a:rPr lang="hr-HR" b="1" dirty="0"/>
              <a:t>, 5 </a:t>
            </a:r>
            <a:r>
              <a:rPr lang="hr-HR" b="1" dirty="0" err="1"/>
              <a:t>pronouns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5 </a:t>
            </a:r>
            <a:r>
              <a:rPr lang="hr-HR" b="1" dirty="0" err="1"/>
              <a:t>prepositions</a:t>
            </a:r>
            <a:r>
              <a:rPr lang="hr-HR" b="1" dirty="0"/>
              <a:t>. 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1880AD1-B4E6-423F-AFE3-7B4A9D0543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69" y="170801"/>
            <a:ext cx="7667899" cy="623952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C294C1-9AE8-4B06-9D3C-B6F07A9249E2}"/>
              </a:ext>
            </a:extLst>
          </p:cNvPr>
          <p:cNvSpPr txBox="1"/>
          <p:nvPr/>
        </p:nvSpPr>
        <p:spPr>
          <a:xfrm>
            <a:off x="3178206" y="1535837"/>
            <a:ext cx="424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come</a:t>
            </a:r>
            <a:r>
              <a:rPr lang="hr-HR" i="1" dirty="0">
                <a:solidFill>
                  <a:srgbClr val="FF0000"/>
                </a:solidFill>
              </a:rPr>
              <a:t>	   </a:t>
            </a:r>
            <a:r>
              <a:rPr lang="hr-HR" i="1" dirty="0" err="1">
                <a:solidFill>
                  <a:srgbClr val="FF0000"/>
                </a:solidFill>
              </a:rPr>
              <a:t>cry</a:t>
            </a:r>
            <a:r>
              <a:rPr lang="hr-HR" i="1" dirty="0">
                <a:solidFill>
                  <a:srgbClr val="FF0000"/>
                </a:solidFill>
              </a:rPr>
              <a:t>              </a:t>
            </a:r>
            <a:r>
              <a:rPr lang="hr-HR" i="1" dirty="0" err="1">
                <a:solidFill>
                  <a:srgbClr val="FF0000"/>
                </a:solidFill>
              </a:rPr>
              <a:t>offer</a:t>
            </a:r>
            <a:r>
              <a:rPr lang="hr-HR" i="1" dirty="0">
                <a:solidFill>
                  <a:srgbClr val="FF0000"/>
                </a:solidFill>
              </a:rPr>
              <a:t>                </a:t>
            </a:r>
            <a:r>
              <a:rPr lang="hr-HR" i="1" dirty="0" err="1">
                <a:solidFill>
                  <a:srgbClr val="FF0000"/>
                </a:solidFill>
              </a:rPr>
              <a:t>accept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246A9AF-E14F-4192-A44E-0564D18D6592}"/>
              </a:ext>
            </a:extLst>
          </p:cNvPr>
          <p:cNvSpPr txBox="1"/>
          <p:nvPr/>
        </p:nvSpPr>
        <p:spPr>
          <a:xfrm>
            <a:off x="3126420" y="1780596"/>
            <a:ext cx="424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sandwich</a:t>
            </a:r>
            <a:r>
              <a:rPr lang="hr-HR" i="1" dirty="0">
                <a:solidFill>
                  <a:srgbClr val="FF0000"/>
                </a:solidFill>
              </a:rPr>
              <a:t>	   </a:t>
            </a:r>
            <a:r>
              <a:rPr lang="hr-HR" i="1" dirty="0" err="1">
                <a:solidFill>
                  <a:srgbClr val="FF0000"/>
                </a:solidFill>
              </a:rPr>
              <a:t>lunch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box</a:t>
            </a:r>
            <a:r>
              <a:rPr lang="hr-HR" i="1" dirty="0">
                <a:solidFill>
                  <a:srgbClr val="FF0000"/>
                </a:solidFill>
              </a:rPr>
              <a:t>    </a:t>
            </a:r>
            <a:r>
              <a:rPr lang="hr-HR" i="1" dirty="0" err="1">
                <a:solidFill>
                  <a:srgbClr val="FF0000"/>
                </a:solidFill>
              </a:rPr>
              <a:t>teacher</a:t>
            </a:r>
            <a:r>
              <a:rPr lang="hr-HR" i="1" dirty="0">
                <a:solidFill>
                  <a:srgbClr val="FF0000"/>
                </a:solidFill>
              </a:rPr>
              <a:t>         </a:t>
            </a:r>
            <a:r>
              <a:rPr lang="hr-HR" i="1" dirty="0" err="1">
                <a:solidFill>
                  <a:srgbClr val="FF0000"/>
                </a:solidFill>
              </a:rPr>
              <a:t>brother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6416B4A-F1F6-4115-8BA9-EE4D63FE7A96}"/>
              </a:ext>
            </a:extLst>
          </p:cNvPr>
          <p:cNvSpPr txBox="1"/>
          <p:nvPr/>
        </p:nvSpPr>
        <p:spPr>
          <a:xfrm>
            <a:off x="3126420" y="2025355"/>
            <a:ext cx="424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open-minded</a:t>
            </a:r>
            <a:r>
              <a:rPr lang="hr-HR" i="1" dirty="0">
                <a:solidFill>
                  <a:srgbClr val="FF0000"/>
                </a:solidFill>
              </a:rPr>
              <a:t>, </a:t>
            </a:r>
            <a:r>
              <a:rPr lang="hr-HR" i="1" dirty="0" err="1">
                <a:solidFill>
                  <a:srgbClr val="FF0000"/>
                </a:solidFill>
              </a:rPr>
              <a:t>friendly</a:t>
            </a:r>
            <a:r>
              <a:rPr lang="hr-HR" i="1" dirty="0">
                <a:solidFill>
                  <a:srgbClr val="FF0000"/>
                </a:solidFill>
              </a:rPr>
              <a:t>   </a:t>
            </a:r>
            <a:r>
              <a:rPr lang="hr-HR" i="1" dirty="0" err="1">
                <a:solidFill>
                  <a:srgbClr val="FF0000"/>
                </a:solidFill>
              </a:rPr>
              <a:t>goofy</a:t>
            </a:r>
            <a:r>
              <a:rPr lang="hr-HR" i="1" dirty="0">
                <a:solidFill>
                  <a:srgbClr val="FF0000"/>
                </a:solidFill>
              </a:rPr>
              <a:t>            </a:t>
            </a:r>
            <a:r>
              <a:rPr lang="hr-HR" i="1" dirty="0" err="1">
                <a:solidFill>
                  <a:srgbClr val="FF0000"/>
                </a:solidFill>
              </a:rPr>
              <a:t>shy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4E423F7-B1A2-491C-8FDF-B4217BB5C687}"/>
              </a:ext>
            </a:extLst>
          </p:cNvPr>
          <p:cNvSpPr txBox="1"/>
          <p:nvPr/>
        </p:nvSpPr>
        <p:spPr>
          <a:xfrm>
            <a:off x="3126420" y="2330207"/>
            <a:ext cx="424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never</a:t>
            </a:r>
            <a:r>
              <a:rPr lang="hr-HR" i="1" dirty="0">
                <a:solidFill>
                  <a:srgbClr val="FF0000"/>
                </a:solidFill>
              </a:rPr>
              <a:t>	 </a:t>
            </a:r>
            <a:r>
              <a:rPr lang="hr-HR" i="1" dirty="0" err="1">
                <a:solidFill>
                  <a:srgbClr val="FF0000"/>
                </a:solidFill>
              </a:rPr>
              <a:t>histerically</a:t>
            </a:r>
            <a:r>
              <a:rPr lang="hr-HR" i="1" dirty="0">
                <a:solidFill>
                  <a:srgbClr val="FF0000"/>
                </a:solidFill>
              </a:rPr>
              <a:t>, </a:t>
            </a:r>
            <a:r>
              <a:rPr lang="hr-HR" i="1" dirty="0" err="1">
                <a:solidFill>
                  <a:srgbClr val="FF0000"/>
                </a:solidFill>
              </a:rPr>
              <a:t>sometimes</a:t>
            </a:r>
            <a:r>
              <a:rPr lang="hr-HR" i="1" dirty="0">
                <a:solidFill>
                  <a:srgbClr val="FF0000"/>
                </a:solidFill>
              </a:rPr>
              <a:t>      </a:t>
            </a:r>
            <a:r>
              <a:rPr lang="hr-HR" i="1" dirty="0" err="1">
                <a:solidFill>
                  <a:srgbClr val="FF0000"/>
                </a:solidFill>
              </a:rPr>
              <a:t>often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7013E45-7E52-48E4-8B76-746526173792}"/>
              </a:ext>
            </a:extLst>
          </p:cNvPr>
          <p:cNvSpPr txBox="1"/>
          <p:nvPr/>
        </p:nvSpPr>
        <p:spPr>
          <a:xfrm>
            <a:off x="3126420" y="2574966"/>
            <a:ext cx="424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I	   </a:t>
            </a:r>
            <a:r>
              <a:rPr lang="hr-HR" i="1" dirty="0" err="1">
                <a:solidFill>
                  <a:srgbClr val="FF0000"/>
                </a:solidFill>
              </a:rPr>
              <a:t>his</a:t>
            </a:r>
            <a:r>
              <a:rPr lang="hr-HR" i="1" dirty="0">
                <a:solidFill>
                  <a:srgbClr val="FF0000"/>
                </a:solidFill>
              </a:rPr>
              <a:t>             </a:t>
            </a:r>
            <a:r>
              <a:rPr lang="hr-HR" i="1" dirty="0" err="1">
                <a:solidFill>
                  <a:srgbClr val="FF0000"/>
                </a:solidFill>
              </a:rPr>
              <a:t>our</a:t>
            </a:r>
            <a:r>
              <a:rPr lang="hr-HR" i="1" dirty="0">
                <a:solidFill>
                  <a:srgbClr val="FF0000"/>
                </a:solidFill>
              </a:rPr>
              <a:t>                    </a:t>
            </a:r>
            <a:r>
              <a:rPr lang="hr-HR" i="1" dirty="0" err="1">
                <a:solidFill>
                  <a:srgbClr val="FF0000"/>
                </a:solidFill>
              </a:rPr>
              <a:t>we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9579FD2-1EC5-4C90-BC0E-D809F4DD75F6}"/>
              </a:ext>
            </a:extLst>
          </p:cNvPr>
          <p:cNvSpPr txBox="1"/>
          <p:nvPr/>
        </p:nvSpPr>
        <p:spPr>
          <a:xfrm>
            <a:off x="3126420" y="2856122"/>
            <a:ext cx="414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at	   </a:t>
            </a:r>
            <a:r>
              <a:rPr lang="hr-HR" i="1" dirty="0" err="1">
                <a:solidFill>
                  <a:srgbClr val="FF0000"/>
                </a:solidFill>
              </a:rPr>
              <a:t>out</a:t>
            </a:r>
            <a:r>
              <a:rPr lang="hr-HR" i="1" dirty="0">
                <a:solidFill>
                  <a:srgbClr val="FF0000"/>
                </a:solidFill>
              </a:rPr>
              <a:t>            </a:t>
            </a:r>
            <a:r>
              <a:rPr lang="hr-HR" i="1" dirty="0" err="1">
                <a:solidFill>
                  <a:srgbClr val="FF0000"/>
                </a:solidFill>
              </a:rPr>
              <a:t>about</a:t>
            </a:r>
            <a:r>
              <a:rPr lang="hr-HR" i="1" dirty="0">
                <a:solidFill>
                  <a:srgbClr val="FF0000"/>
                </a:solidFill>
              </a:rPr>
              <a:t>              to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208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FA86C0-AADD-478D-9714-088FBC913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151" y="3704639"/>
            <a:ext cx="4804392" cy="1879416"/>
          </a:xfrm>
        </p:spPr>
        <p:txBody>
          <a:bodyPr/>
          <a:lstStyle/>
          <a:p>
            <a:r>
              <a:rPr lang="hr-HR" b="1" dirty="0" err="1"/>
              <a:t>Task</a:t>
            </a:r>
            <a:r>
              <a:rPr lang="hr-HR" b="1" dirty="0"/>
              <a:t> 2: </a:t>
            </a:r>
            <a:r>
              <a:rPr lang="hr-HR" b="1" dirty="0" err="1"/>
              <a:t>Complete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sentences</a:t>
            </a:r>
            <a:r>
              <a:rPr lang="hr-HR" b="1" dirty="0"/>
              <a:t> </a:t>
            </a:r>
            <a:r>
              <a:rPr lang="hr-HR" b="1" dirty="0" err="1"/>
              <a:t>with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words</a:t>
            </a:r>
            <a:r>
              <a:rPr lang="hr-HR" b="1" dirty="0"/>
              <a:t> </a:t>
            </a:r>
            <a:r>
              <a:rPr lang="hr-HR" b="1" dirty="0" err="1"/>
              <a:t>from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box. 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16501E-D0B1-45B7-8A0B-AF8D01C3C3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430" y="484604"/>
            <a:ext cx="5962620" cy="294439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16CEA9B-CB2C-4952-B1F0-58048ED5F72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1222" y="1446628"/>
            <a:ext cx="5950778" cy="466120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DCB911-52C7-43DD-AB5C-61D797136B5E}"/>
              </a:ext>
            </a:extLst>
          </p:cNvPr>
          <p:cNvSpPr txBox="1"/>
          <p:nvPr/>
        </p:nvSpPr>
        <p:spPr>
          <a:xfrm>
            <a:off x="1526958" y="2299317"/>
            <a:ext cx="1384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 </a:t>
            </a:r>
            <a:r>
              <a:rPr lang="hr-HR" i="1" dirty="0" err="1">
                <a:solidFill>
                  <a:srgbClr val="FF0000"/>
                </a:solidFill>
              </a:rPr>
              <a:t>smart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alec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DA6CC50-C9E0-4A0D-886F-794A414A0628}"/>
              </a:ext>
            </a:extLst>
          </p:cNvPr>
          <p:cNvSpPr txBox="1"/>
          <p:nvPr/>
        </p:nvSpPr>
        <p:spPr>
          <a:xfrm>
            <a:off x="1430783" y="2944288"/>
            <a:ext cx="1960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 </a:t>
            </a:r>
            <a:r>
              <a:rPr lang="hr-HR" i="1" dirty="0" err="1">
                <a:solidFill>
                  <a:srgbClr val="FF0000"/>
                </a:solidFill>
              </a:rPr>
              <a:t>phone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addict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D9CA2E9-9BAC-4B97-ADB3-6DA6583E68C2}"/>
              </a:ext>
            </a:extLst>
          </p:cNvPr>
          <p:cNvSpPr txBox="1"/>
          <p:nvPr/>
        </p:nvSpPr>
        <p:spPr>
          <a:xfrm>
            <a:off x="7050349" y="1535684"/>
            <a:ext cx="1871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 </a:t>
            </a:r>
            <a:r>
              <a:rPr lang="hr-HR" i="1" dirty="0" err="1">
                <a:solidFill>
                  <a:srgbClr val="FF0000"/>
                </a:solidFill>
              </a:rPr>
              <a:t>nervous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Nellie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A8E21E-2BEB-430A-8F76-8524EE4D0C78}"/>
              </a:ext>
            </a:extLst>
          </p:cNvPr>
          <p:cNvSpPr txBox="1"/>
          <p:nvPr/>
        </p:nvSpPr>
        <p:spPr>
          <a:xfrm>
            <a:off x="7050349" y="2009777"/>
            <a:ext cx="1384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goofy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0603DE1-984A-4E04-B9AC-8DFFA6B40655}"/>
              </a:ext>
            </a:extLst>
          </p:cNvPr>
          <p:cNvSpPr txBox="1"/>
          <p:nvPr/>
        </p:nvSpPr>
        <p:spPr>
          <a:xfrm>
            <a:off x="7050348" y="2668649"/>
            <a:ext cx="1384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ambitious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631C0DB-4E8C-45A1-9C40-6BFCBE784A74}"/>
              </a:ext>
            </a:extLst>
          </p:cNvPr>
          <p:cNvSpPr txBox="1"/>
          <p:nvPr/>
        </p:nvSpPr>
        <p:spPr>
          <a:xfrm>
            <a:off x="7126826" y="3360039"/>
            <a:ext cx="1871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open-minded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5112500-40B9-4371-966A-159CEE22D771}"/>
              </a:ext>
            </a:extLst>
          </p:cNvPr>
          <p:cNvSpPr txBox="1"/>
          <p:nvPr/>
        </p:nvSpPr>
        <p:spPr>
          <a:xfrm>
            <a:off x="7293744" y="4292520"/>
            <a:ext cx="1384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polite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B1CED54-8AAA-49DB-BFA3-AB9B18C91723}"/>
              </a:ext>
            </a:extLst>
          </p:cNvPr>
          <p:cNvSpPr txBox="1"/>
          <p:nvPr/>
        </p:nvSpPr>
        <p:spPr>
          <a:xfrm>
            <a:off x="7083917" y="3833084"/>
            <a:ext cx="1384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handy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56DCE4C-8093-452D-8003-563F9C022E3C}"/>
              </a:ext>
            </a:extLst>
          </p:cNvPr>
          <p:cNvSpPr txBox="1"/>
          <p:nvPr/>
        </p:nvSpPr>
        <p:spPr>
          <a:xfrm>
            <a:off x="6979327" y="5623876"/>
            <a:ext cx="1384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stubborn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26601C-5EA9-4A3B-B049-A329A26196A7}"/>
              </a:ext>
            </a:extLst>
          </p:cNvPr>
          <p:cNvSpPr txBox="1"/>
          <p:nvPr/>
        </p:nvSpPr>
        <p:spPr>
          <a:xfrm>
            <a:off x="7140363" y="4970460"/>
            <a:ext cx="258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 </a:t>
            </a:r>
            <a:r>
              <a:rPr lang="hr-HR" i="1" dirty="0" err="1">
                <a:solidFill>
                  <a:srgbClr val="FF0000"/>
                </a:solidFill>
              </a:rPr>
              <a:t>jack-of-all-trades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899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CBDA64-6256-4E3C-8926-3911CBCF7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8579" y="673113"/>
            <a:ext cx="3586577" cy="1511738"/>
          </a:xfrm>
        </p:spPr>
        <p:txBody>
          <a:bodyPr>
            <a:normAutofit lnSpcReduction="10000"/>
          </a:bodyPr>
          <a:lstStyle/>
          <a:p>
            <a:r>
              <a:rPr lang="hr-HR" b="1" dirty="0" err="1"/>
              <a:t>Task</a:t>
            </a:r>
            <a:r>
              <a:rPr lang="hr-HR" b="1" dirty="0"/>
              <a:t> 3: </a:t>
            </a:r>
            <a:r>
              <a:rPr lang="hr-HR" b="1" dirty="0" err="1"/>
              <a:t>Choose</a:t>
            </a:r>
            <a:r>
              <a:rPr lang="hr-HR" b="1" dirty="0"/>
              <a:t> one </a:t>
            </a:r>
            <a:r>
              <a:rPr lang="hr-HR" b="1" dirty="0" err="1"/>
              <a:t>of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profile </a:t>
            </a:r>
            <a:r>
              <a:rPr lang="hr-HR" b="1" dirty="0" err="1"/>
              <a:t>pictures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describe</a:t>
            </a:r>
            <a:r>
              <a:rPr lang="hr-HR" b="1" dirty="0"/>
              <a:t> it.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5BBEAED-5DED-4BD9-97FC-55E7BFB351B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199" y="673113"/>
            <a:ext cx="6302404" cy="509650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08EE77C-707C-47E4-ADA3-D119E16E65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-1724" r="5317" b="-1"/>
          <a:stretch/>
        </p:blipFill>
        <p:spPr>
          <a:xfrm>
            <a:off x="5263971" y="1416050"/>
            <a:ext cx="2708454" cy="48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3725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273</Words>
  <Application>Microsoft Office PowerPoint</Application>
  <PresentationFormat>Custom</PresentationFormat>
  <Paragraphs>64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sustava Office</vt:lpstr>
      <vt:lpstr>Unit 1: Lesson 2  Charlie’s Angels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sk-sivos</cp:lastModifiedBy>
  <cp:revision>23</cp:revision>
  <dcterms:created xsi:type="dcterms:W3CDTF">2021-09-01T06:25:32Z</dcterms:created>
  <dcterms:modified xsi:type="dcterms:W3CDTF">2021-09-06T08:32:04Z</dcterms:modified>
</cp:coreProperties>
</file>